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waterfallChart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NP %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GM % 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c3a1e162-67c4-479f-a453-11799066cd20?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832f2177e63f4b80" /><Relationship Type="http://schemas.openxmlformats.org/officeDocument/2006/relationships/slideLayout" Target="/ppt/slideLayouts/slideLayout8.xml" Id="R4ce550c304c34d08" /><Relationship Type="http://schemas.openxmlformats.org/officeDocument/2006/relationships/hyperlink" Target="https://app.powerbi.com/groups/me/reports/c3a1e162-67c4-479f-a453-11799066cd20/?pbi_source=PowerPoint" TargetMode="External" Id="RelId0" /><Relationship Type="http://schemas.openxmlformats.org/officeDocument/2006/relationships/image" Target="/ppt/media/image4.png" Id="imgId61898288"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dc1c04f8dd1b4df5" /><Relationship Type="http://schemas.openxmlformats.org/officeDocument/2006/relationships/slideLayout" Target="/ppt/slideLayouts/slideLayout8.xml" Id="R68521f0dd6754547" /><Relationship Type="http://schemas.openxmlformats.org/officeDocument/2006/relationships/hyperlink" Target="https://app.powerbi.com/groups/me/reports/c3a1e162-67c4-479f-a453-11799066cd20/?pbi_source=PowerPoint" TargetMode="External" Id="RelId1" /><Relationship Type="http://schemas.openxmlformats.org/officeDocument/2006/relationships/image" Target="/ppt/media/image5.png" Id="imgId61898291"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8b17db8121934005" /><Relationship Type="http://schemas.openxmlformats.org/officeDocument/2006/relationships/slideLayout" Target="/ppt/slideLayouts/slideLayout8.xml" Id="R6dfb3995888e4ac6" /><Relationship Type="http://schemas.openxmlformats.org/officeDocument/2006/relationships/hyperlink" Target="https://app.powerbi.com/groups/me/reports/c3a1e162-67c4-479f-a453-11799066cd20/?pbi_source=PowerPoint" TargetMode="External" Id="RelId2" /><Relationship Type="http://schemas.openxmlformats.org/officeDocument/2006/relationships/image" Target="/ppt/media/image6.png" Id="imgId61898292"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7e33ddbaf512452e" /><Relationship Type="http://schemas.openxmlformats.org/officeDocument/2006/relationships/slideLayout" Target="/ppt/slideLayouts/slideLayout8.xml" Id="R1b47da00b29b4503" /><Relationship Type="http://schemas.openxmlformats.org/officeDocument/2006/relationships/hyperlink" Target="https://app.powerbi.com/groups/me/reports/c3a1e162-67c4-479f-a453-11799066cd20/?pbi_source=PowerPoint" TargetMode="External" Id="RelId3" /><Relationship Type="http://schemas.openxmlformats.org/officeDocument/2006/relationships/image" Target="/ppt/media/image7.png" Id="imgId61898293"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fd1bec108af443ce" /><Relationship Type="http://schemas.openxmlformats.org/officeDocument/2006/relationships/slideLayout" Target="/ppt/slideLayouts/slideLayout8.xml" Id="R214babbcbf2f47fc" /><Relationship Type="http://schemas.openxmlformats.org/officeDocument/2006/relationships/hyperlink" Target="https://app.powerbi.com/groups/me/reports/c3a1e162-67c4-479f-a453-11799066cd20/?pbi_source=PowerPoint" TargetMode="External" Id="RelId4" /><Relationship Type="http://schemas.openxmlformats.org/officeDocument/2006/relationships/image" Target="/ppt/media/image8.png" Id="imgId61898294"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a106ad52e32047ad" /><Relationship Type="http://schemas.openxmlformats.org/officeDocument/2006/relationships/slideLayout" Target="/ppt/slideLayouts/slideLayout8.xml" Id="R23d816ae9f7b4727" /><Relationship Type="http://schemas.openxmlformats.org/officeDocument/2006/relationships/hyperlink" Target="https://app.powerbi.com/groups/me/reports/c3a1e162-67c4-479f-a453-11799066cd20/?pbi_source=PowerPoint" TargetMode="External" Id="RelId5" /><Relationship Type="http://schemas.openxmlformats.org/officeDocument/2006/relationships/image" Target="/ppt/media/image9.png" Id="imgId61898295"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Business_Insights_360</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9/14/2024 5:51:32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9/14/2024 5:35:07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image ,image ,image ,image ,image ,image ,image ,textbox ,textbox ,textbox ,textbox ,textbox ,image ,textbox ,textbox ,textbox ,textbox ,textbox ,textbox ,textbox ,textbox ,textbox ,textbox ,shape ,card ,textbox ,textbox ,card.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61898288"/>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pivotTable ,slicer ,slicer ,slicer ,pivotTable ,pivotTable ,card ,card ,textbox ,areaChart ,slicer ,slicer ,slicer ,kpi ,textbox ,kpi ,textbox ,kpi ,textbox ,image ,shape ,image ,image ,image ,image ,image ,image ,shape ,textbox ,slicer ,card ,shape.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61898291"/>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Finance View</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slicer ,slicer ,slicer ,textbox ,slicer ,slicer ,slicer ,image ,shape ,image ,image ,image ,image ,image ,image ,shape ,textbox ,tableEx ,pivotTable ,scatterChart ,donutChart ,shape ,donutChart ,textbox ,textbox ,slicer ,slicer ,shape ,textbox.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6189829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View</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slicer ,slicer ,slicer ,textbox ,slicer ,slicer ,slicer ,image ,shape ,image ,image ,image ,image ,image ,image ,shape ,textbox ,donutChart ,textbox ,pivotTable ,pivotTable ,textbox ,shape ,waterfallChart ,NP % Button ,GM % Visual ,actionButton ,scatterChart ,shape ,textbox.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6189829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Marketing View</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slicer ,slicer ,slicer ,textbox ,slicer ,slicer ,slicer ,kpi ,textbox ,kpi ,textbox ,kpi ,textbox ,image ,shape ,image ,image ,image ,image ,image ,image ,shape ,tableEx ,lineClusteredColumnComboChart ,pivotTable ,textbox ,textbox ,shape ,textbox.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6189829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Supply Chain View</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slicer ,slicer ,slicer ,pivotTable ,textbox ,slicer ,slicer ,slicer ,kpi ,kpi ,textbox ,kpi ,textbox ,image ,shape ,image ,image ,image ,image ,image ,image ,shape ,textbox ,slicer ,card ,kpi ,donutChart ,textbox ,donutChart ,textbox ,tableEx ,lineClusteredColumnComboChart ,textbox ,ribbonChart ,pivotTable ,textbox ,textbox ,textbox ,textbox ,textbox ,shape.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61898295"/>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Executive View</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